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7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3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4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6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2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7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46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72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7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1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87633-A07F-4071-B8C6-5E8C7AAA2E3B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9C118-20F1-4BBA-B8CA-A2FCDCD5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8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29" y="97040"/>
            <a:ext cx="5686826" cy="35407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797" y="1214785"/>
            <a:ext cx="5686826" cy="35407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64" y="3317239"/>
            <a:ext cx="5686826" cy="35407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23" y="80682"/>
            <a:ext cx="5489668" cy="56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0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23" y="1778383"/>
            <a:ext cx="5295206" cy="43480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6" y="1778383"/>
            <a:ext cx="5295206" cy="4348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6211" y="2053244"/>
            <a:ext cx="1911101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NBM “model blend”</a:t>
            </a:r>
          </a:p>
          <a:p>
            <a:r>
              <a:rPr lang="en-US" sz="1600" b="1" dirty="0" smtClean="0"/>
              <a:t>Dark Gray:  1” -  2”</a:t>
            </a:r>
          </a:p>
          <a:p>
            <a:r>
              <a:rPr lang="en-US" sz="1600" b="1" dirty="0" smtClean="0"/>
              <a:t>Light Blue:  2”+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10895" y="2053243"/>
            <a:ext cx="2035942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NBM “model blend”</a:t>
            </a:r>
          </a:p>
          <a:p>
            <a:r>
              <a:rPr lang="en-US" sz="1600" b="1" dirty="0" smtClean="0"/>
              <a:t>limited icing threat …</a:t>
            </a:r>
          </a:p>
          <a:p>
            <a:r>
              <a:rPr lang="en-US" sz="1600" b="1" dirty="0" smtClean="0"/>
              <a:t>Most </a:t>
            </a:r>
            <a:r>
              <a:rPr lang="en-US" sz="1600" b="1" dirty="0" err="1" smtClean="0"/>
              <a:t>precip</a:t>
            </a:r>
            <a:r>
              <a:rPr lang="en-US" sz="1600" b="1" dirty="0" smtClean="0"/>
              <a:t> as snow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95841" y="1070497"/>
            <a:ext cx="6924011" cy="707886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National Blend of Models (NBM)</a:t>
            </a:r>
          </a:p>
          <a:p>
            <a:r>
              <a:rPr lang="en-US" sz="2000" b="1" dirty="0" smtClean="0"/>
              <a:t>     Not an official forecast … “an “averaging” of multiple models</a:t>
            </a:r>
            <a:endParaRPr lang="en-US" sz="2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23" y="80682"/>
            <a:ext cx="5489668" cy="56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31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52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State of Louisiana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Grymes</dc:creator>
  <cp:lastModifiedBy>Jay Grymes</cp:lastModifiedBy>
  <cp:revision>3</cp:revision>
  <dcterms:created xsi:type="dcterms:W3CDTF">2025-01-17T14:21:24Z</dcterms:created>
  <dcterms:modified xsi:type="dcterms:W3CDTF">2025-01-17T14:48:49Z</dcterms:modified>
</cp:coreProperties>
</file>